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801829B-6F6E-4F64-B860-64937E4B0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4237264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Ce sont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photos que j’ai prises !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J’aime voir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chevaux galoper. </a:t>
            </a:r>
          </a:p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magnifiques chiens m’ont fait peur ! </a:t>
            </a:r>
          </a:p>
          <a:p>
            <a:pPr>
              <a:lnSpc>
                <a:spcPct val="11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élèves ont choisi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poèmes et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chansons-là.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BE864A4-A894-4E87-825A-A6D48CFF3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4237264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Ce sont </a:t>
            </a: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que j’ai prises !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J’aime voir </a:t>
            </a: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chevaux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galoper. </a:t>
            </a:r>
          </a:p>
          <a:p>
            <a:pPr>
              <a:lnSpc>
                <a:spcPct val="150000"/>
              </a:lnSpc>
            </a:pP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u="sng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magnifiques</a:t>
            </a:r>
            <a:r>
              <a:rPr lang="fr-FR" sz="3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chiens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m’ont fait peur ! </a:t>
            </a:r>
          </a:p>
          <a:p>
            <a:pPr>
              <a:lnSpc>
                <a:spcPct val="11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élèves ont choisi </a:t>
            </a:r>
            <a:r>
              <a:rPr lang="fr-FR" sz="3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poèmes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chansons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-là.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5BE6C7B-952E-4733-BE7D-161D76A82DF1}"/>
              </a:ext>
            </a:extLst>
          </p:cNvPr>
          <p:cNvSpPr/>
          <p:nvPr/>
        </p:nvSpPr>
        <p:spPr>
          <a:xfrm>
            <a:off x="3055147" y="1466837"/>
            <a:ext cx="6081703" cy="339907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6351072-F974-42FB-9488-EF967B599EE3}"/>
              </a:ext>
            </a:extLst>
          </p:cNvPr>
          <p:cNvSpPr txBox="1"/>
          <p:nvPr/>
        </p:nvSpPr>
        <p:spPr>
          <a:xfrm>
            <a:off x="3327586" y="2007333"/>
            <a:ext cx="5536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CES </a:t>
            </a:r>
            <a:r>
              <a:rPr lang="fr-FR" sz="3200" dirty="0"/>
              <a:t>= déterminant démonstratif</a:t>
            </a:r>
          </a:p>
          <a:p>
            <a:pPr algn="ctr"/>
            <a:r>
              <a:rPr lang="fr-FR" sz="2400" dirty="0"/>
              <a:t>avant un GN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9423087-2625-4639-821F-0E0962668030}"/>
              </a:ext>
            </a:extLst>
          </p:cNvPr>
          <p:cNvSpPr txBox="1"/>
          <p:nvPr/>
        </p:nvSpPr>
        <p:spPr>
          <a:xfrm>
            <a:off x="3327586" y="3242283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Je veux </a:t>
            </a:r>
            <a:r>
              <a:rPr lang="fr-FR" sz="3200" b="1" dirty="0">
                <a:solidFill>
                  <a:srgbClr val="00B0F0"/>
                </a:solidFill>
              </a:rPr>
              <a:t>ces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beaux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stylos</a:t>
            </a:r>
            <a:r>
              <a:rPr lang="fr-FR" sz="3200" dirty="0"/>
              <a:t>.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B0570DED-8C4D-4C3F-81C8-49E5F8E4A7F4}"/>
              </a:ext>
            </a:extLst>
          </p:cNvPr>
          <p:cNvSpPr/>
          <p:nvPr/>
        </p:nvSpPr>
        <p:spPr>
          <a:xfrm>
            <a:off x="5685218" y="3827058"/>
            <a:ext cx="1611085" cy="406679"/>
          </a:xfrm>
          <a:prstGeom prst="curvedUpArrow">
            <a:avLst>
              <a:gd name="adj1" fmla="val 0"/>
              <a:gd name="adj2" fmla="val 127344"/>
              <a:gd name="adj3" fmla="val 2747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4017C90-62B1-4AB0-93B9-7C4F7BF78F8A}"/>
              </a:ext>
            </a:extLst>
          </p:cNvPr>
          <p:cNvCxnSpPr>
            <a:cxnSpLocks/>
          </p:cNvCxnSpPr>
          <p:nvPr/>
        </p:nvCxnSpPr>
        <p:spPr>
          <a:xfrm>
            <a:off x="6011789" y="3793744"/>
            <a:ext cx="1967437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105ED05-0E59-4D23-859A-AF33C6119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766" y="1434149"/>
            <a:ext cx="10515600" cy="474281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J’ai commandé _____________.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__________ sont plus jolies.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J’aime mieux ___________ -là.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Ils ont choisi _________ verts.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127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Emilie Pinel</cp:lastModifiedBy>
  <cp:revision>20</cp:revision>
  <dcterms:created xsi:type="dcterms:W3CDTF">2021-07-17T07:25:24Z</dcterms:created>
  <dcterms:modified xsi:type="dcterms:W3CDTF">2022-02-15T14:19:18Z</dcterms:modified>
</cp:coreProperties>
</file>